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4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s-ES" sz="1800" b="0" strike="noStrike" spc="-1">
                <a:solidFill>
                  <a:srgbClr val="000000"/>
                </a:solidFill>
                <a:latin typeface="Calibri"/>
              </a:rPr>
              <a:t>Pulse para desplazar la diapositiva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s-ES" sz="2000" b="0" strike="noStrike" spc="-1">
                <a:latin typeface="Arial"/>
              </a:rPr>
              <a:t>Pulse para editar el formato de las notas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s-ES" sz="1400" b="0" strike="noStrike" spc="-1">
                <a:latin typeface="Times New Roman"/>
              </a:rPr>
              <a:t>&lt;cabecera&gt;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es-ES" sz="1400" b="0" strike="noStrike" spc="-1">
                <a:latin typeface="Times New Roman"/>
              </a:rPr>
              <a:t>&lt;fecha/hora&gt;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es-ES" sz="1400" b="0" strike="noStrike" spc="-1">
                <a:latin typeface="Times New Roman"/>
              </a:rPr>
              <a:t>&lt;pie de página&gt;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D0CC65F1-9E0F-44D7-BBB0-A00993A470F9}" type="slidenum">
              <a:rPr lang="es-ES" sz="1400" b="0" strike="noStrike" spc="-1">
                <a:latin typeface="Times New Roman"/>
              </a:rPr>
              <a:t>‹Nº›</a:t>
            </a:fld>
            <a:endParaRPr lang="es-E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es-ES" sz="2000" b="0" strike="noStrike" spc="-1">
              <a:latin typeface="Arial"/>
            </a:endParaRPr>
          </a:p>
        </p:txBody>
      </p:sp>
      <p:sp>
        <p:nvSpPr>
          <p:cNvPr id="122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D6CD484C-B7D1-44FD-A156-BCE4ED85DFE6}" type="slidenum">
              <a:rPr lang="es-ES" sz="1200" b="0" strike="noStrike" spc="-1">
                <a:latin typeface="Times New Roman"/>
              </a:rPr>
              <a:t>3</a:t>
            </a:fld>
            <a:endParaRPr lang="es-ES" sz="12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</p:spPr>
      </p:sp>
      <p:sp>
        <p:nvSpPr>
          <p:cNvPr id="124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es-ES" sz="2000" b="0" strike="noStrike" spc="-1">
              <a:latin typeface="Arial"/>
            </a:endParaRPr>
          </a:p>
        </p:txBody>
      </p:sp>
      <p:sp>
        <p:nvSpPr>
          <p:cNvPr id="125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6D5FB873-87B6-4B8E-80CA-FF6F1FD5AB18}" type="slidenum">
              <a:rPr lang="es-ES" sz="1200" b="0" strike="noStrike" spc="-1">
                <a:latin typeface="Times New Roman"/>
              </a:rPr>
              <a:t>4</a:t>
            </a:fld>
            <a:endParaRPr lang="es-ES" sz="12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85800" y="2130480"/>
            <a:ext cx="7772040" cy="681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2D050"/>
            </a:gs>
            <a:gs pos="100000">
              <a:srgbClr val="FFFF00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4400" b="0" strike="noStrike" spc="-1">
                <a:solidFill>
                  <a:srgbClr val="000000"/>
                </a:solidFill>
                <a:latin typeface="Calibri"/>
              </a:rPr>
              <a:t>Haga clic para modificar el estilo de título del patrón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6CBF605F-2D11-42B2-8E48-8DC6778D2545}" type="datetime">
              <a:rPr lang="es-ES" sz="1200" b="0" strike="noStrike" spc="-1">
                <a:solidFill>
                  <a:srgbClr val="8B8B8B"/>
                </a:solidFill>
                <a:latin typeface="Calibri"/>
              </a:rPr>
              <a:t>09/09/2024</a:t>
            </a:fld>
            <a:endParaRPr lang="es-ES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es-ES" sz="24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D353195A-D129-45E5-A68E-FDDB3D7D6B06}" type="slidenum">
              <a:rPr lang="es-ES" sz="1200" b="0" strike="noStrike" spc="-1">
                <a:solidFill>
                  <a:srgbClr val="8B8B8B"/>
                </a:solidFill>
                <a:latin typeface="Calibri"/>
              </a:rPr>
              <a:t>‹Nº›</a:t>
            </a:fld>
            <a:endParaRPr lang="es-ES" sz="12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3200" b="0" strike="noStrike" spc="-1">
                <a:solidFill>
                  <a:srgbClr val="000000"/>
                </a:solidFill>
                <a:latin typeface="Calibri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400" b="0" strike="noStrike" spc="-1">
                <a:solidFill>
                  <a:srgbClr val="000000"/>
                </a:solidFill>
                <a:latin typeface="Calibri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Calibri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000" b="0" strike="noStrike" spc="-1">
                <a:solidFill>
                  <a:srgbClr val="000000"/>
                </a:solidFill>
                <a:latin typeface="Calibri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Calibri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Calibri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Calibri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6 Imagen" descr="00100_0000003837_CD_PELOTEROS_ESCUDO.jpg"/>
          <p:cNvPicPr/>
          <p:nvPr/>
        </p:nvPicPr>
        <p:blipFill>
          <a:blip r:embed="rId2">
            <a:lum bright="70000" contrast="-70000"/>
          </a:blip>
          <a:stretch/>
        </p:blipFill>
        <p:spPr>
          <a:xfrm>
            <a:off x="2195640" y="45000"/>
            <a:ext cx="1907280" cy="2231640"/>
          </a:xfrm>
          <a:prstGeom prst="rect">
            <a:avLst/>
          </a:prstGeom>
          <a:ln>
            <a:solidFill>
              <a:srgbClr val="92D050"/>
            </a:solidFill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48" name="15 Imagen" descr="00100_0000003837_CD_PELOTEROS_ESCUDO.jpg"/>
          <p:cNvPicPr/>
          <p:nvPr/>
        </p:nvPicPr>
        <p:blipFill>
          <a:blip r:embed="rId2">
            <a:lum bright="70000" contrast="-70000"/>
          </a:blip>
          <a:stretch/>
        </p:blipFill>
        <p:spPr>
          <a:xfrm>
            <a:off x="7065720" y="472500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49" name="13 Imagen" descr="00100_0000003837_CD_PELOTEROS_ESCUDO.jpg"/>
          <p:cNvPicPr/>
          <p:nvPr/>
        </p:nvPicPr>
        <p:blipFill>
          <a:blip r:embed="rId2">
            <a:lum bright="70000" contrast="-70000"/>
          </a:blip>
          <a:stretch/>
        </p:blipFill>
        <p:spPr>
          <a:xfrm>
            <a:off x="4788720" y="465264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50" name="11 Imagen" descr="00100_0000003837_CD_PELOTEROS_ESCUDO.jpg"/>
          <p:cNvPicPr/>
          <p:nvPr/>
        </p:nvPicPr>
        <p:blipFill>
          <a:blip r:embed="rId2">
            <a:lum bright="70000" contrast="-70000"/>
          </a:blip>
          <a:stretch/>
        </p:blipFill>
        <p:spPr>
          <a:xfrm>
            <a:off x="2364480" y="465264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51" name="8 Imagen" descr="00100_0000003837_CD_PELOTEROS_ESCUDO.jpg"/>
          <p:cNvPicPr/>
          <p:nvPr/>
        </p:nvPicPr>
        <p:blipFill>
          <a:blip r:embed="rId2">
            <a:lum bright="70000" contrast="-70000"/>
          </a:blip>
          <a:stretch/>
        </p:blipFill>
        <p:spPr>
          <a:xfrm>
            <a:off x="0" y="462600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52" name="7 Imagen" descr="00100_0000003837_CD_PELOTEROS_ESCUDO.jpg"/>
          <p:cNvPicPr/>
          <p:nvPr/>
        </p:nvPicPr>
        <p:blipFill>
          <a:blip r:embed="rId2">
            <a:lum bright="70000" contrast="-70000"/>
          </a:blip>
          <a:stretch/>
        </p:blipFill>
        <p:spPr>
          <a:xfrm>
            <a:off x="34560" y="239616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53" name="16 Imagen" descr="00100_0000003837_CD_PELOTEROS_ESCUDO.jpg"/>
          <p:cNvPicPr/>
          <p:nvPr/>
        </p:nvPicPr>
        <p:blipFill>
          <a:blip r:embed="rId2">
            <a:lum bright="70000" contrast="-70000"/>
          </a:blip>
          <a:stretch/>
        </p:blipFill>
        <p:spPr>
          <a:xfrm>
            <a:off x="7092360" y="241668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54" name="14 Imagen" descr="00100_0000003837_CD_PELOTEROS_ESCUDO.jpg"/>
          <p:cNvPicPr/>
          <p:nvPr/>
        </p:nvPicPr>
        <p:blipFill>
          <a:blip r:embed="rId2">
            <a:lum bright="70000" contrast="-70000"/>
          </a:blip>
          <a:stretch/>
        </p:blipFill>
        <p:spPr>
          <a:xfrm>
            <a:off x="4774680" y="242928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55" name="12 Imagen" descr="00100_0000003837_CD_PELOTEROS_ESCUDO.jpg"/>
          <p:cNvPicPr/>
          <p:nvPr/>
        </p:nvPicPr>
        <p:blipFill>
          <a:blip r:embed="rId2">
            <a:lum bright="70000" contrast="-70000"/>
          </a:blip>
          <a:stretch/>
        </p:blipFill>
        <p:spPr>
          <a:xfrm>
            <a:off x="2369160" y="242064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56" name="17 Imagen" descr="00100_0000003837_CD_PELOTEROS_ESCUDO.jpg"/>
          <p:cNvPicPr/>
          <p:nvPr/>
        </p:nvPicPr>
        <p:blipFill>
          <a:blip r:embed="rId2">
            <a:lum bright="70000" contrast="-70000"/>
          </a:blip>
          <a:stretch/>
        </p:blipFill>
        <p:spPr>
          <a:xfrm>
            <a:off x="7048800" y="16128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57" name="9 Imagen" descr="00100_0000003837_CD_PELOTEROS_ESCUDO.jpg"/>
          <p:cNvPicPr/>
          <p:nvPr/>
        </p:nvPicPr>
        <p:blipFill>
          <a:blip r:embed="rId3"/>
          <a:stretch/>
        </p:blipFill>
        <p:spPr>
          <a:xfrm>
            <a:off x="0" y="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58" name="10 Imagen" descr="00100_0000003837_CD_PELOTEROS_ESCUDO.jpg"/>
          <p:cNvPicPr/>
          <p:nvPr/>
        </p:nvPicPr>
        <p:blipFill>
          <a:blip r:embed="rId2">
            <a:lum bright="70000" contrast="-70000"/>
          </a:blip>
          <a:stretch/>
        </p:blipFill>
        <p:spPr>
          <a:xfrm>
            <a:off x="4622400" y="4500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59" name="3 Imagen" descr="00100_0000003837_CD_PELOTEROS_ESCUDO.jpg"/>
          <p:cNvPicPr/>
          <p:nvPr/>
        </p:nvPicPr>
        <p:blipFill>
          <a:blip r:embed="rId2">
            <a:lum bright="70000" contrast="-70000"/>
          </a:blip>
          <a:stretch/>
        </p:blipFill>
        <p:spPr>
          <a:xfrm>
            <a:off x="34560" y="7272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sp>
        <p:nvSpPr>
          <p:cNvPr id="60" name="CustomShape 1"/>
          <p:cNvSpPr/>
          <p:nvPr/>
        </p:nvSpPr>
        <p:spPr>
          <a:xfrm>
            <a:off x="1940040" y="188640"/>
            <a:ext cx="5419080" cy="82152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4800" b="1" strike="noStrike" spc="-1">
                <a:solidFill>
                  <a:srgbClr val="00B050"/>
                </a:solidFill>
                <a:latin typeface="Comic Sans MS"/>
              </a:rPr>
              <a:t>C.D. PELOTEROS</a:t>
            </a:r>
            <a:endParaRPr lang="es-ES" sz="4800" b="0" strike="noStrike" spc="-1">
              <a:latin typeface="Arial"/>
            </a:endParaRPr>
          </a:p>
        </p:txBody>
      </p:sp>
      <p:sp>
        <p:nvSpPr>
          <p:cNvPr id="61" name="CustomShape 2"/>
          <p:cNvSpPr/>
          <p:nvPr/>
        </p:nvSpPr>
        <p:spPr>
          <a:xfrm>
            <a:off x="65520" y="1543320"/>
            <a:ext cx="9143640" cy="3382200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50800" dist="37674" dir="27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200" b="1" strike="noStrike" spc="-1">
                <a:solidFill>
                  <a:srgbClr val="00B0F0"/>
                </a:solidFill>
                <a:latin typeface="Comic Sans MS"/>
              </a:rPr>
              <a:t> PÁRAMETROS E IDEA DE JUEGO PELOTEROS</a:t>
            </a:r>
            <a:endParaRPr lang="es-ES" sz="7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15 Imagen" descr="00100_0000003837_CD_PELOTEROS_ESCUDO.jpg"/>
          <p:cNvPicPr/>
          <p:nvPr/>
        </p:nvPicPr>
        <p:blipFill>
          <a:blip r:embed="rId2">
            <a:lum bright="70000" contrast="-70000"/>
          </a:blip>
          <a:stretch/>
        </p:blipFill>
        <p:spPr>
          <a:xfrm>
            <a:off x="7065720" y="472500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63" name="13 Imagen" descr="00100_0000003837_CD_PELOTEROS_ESCUDO.jpg"/>
          <p:cNvPicPr/>
          <p:nvPr/>
        </p:nvPicPr>
        <p:blipFill>
          <a:blip r:embed="rId2">
            <a:lum bright="70000" contrast="-70000"/>
          </a:blip>
          <a:stretch/>
        </p:blipFill>
        <p:spPr>
          <a:xfrm>
            <a:off x="4788720" y="465264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64" name="11 Imagen" descr="00100_0000003837_CD_PELOTEROS_ESCUDO.jpg"/>
          <p:cNvPicPr/>
          <p:nvPr/>
        </p:nvPicPr>
        <p:blipFill>
          <a:blip r:embed="rId2">
            <a:lum bright="70000" contrast="-70000"/>
          </a:blip>
          <a:stretch/>
        </p:blipFill>
        <p:spPr>
          <a:xfrm>
            <a:off x="2364480" y="465264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65" name="8 Imagen" descr="00100_0000003837_CD_PELOTEROS_ESCUDO.jpg"/>
          <p:cNvPicPr/>
          <p:nvPr/>
        </p:nvPicPr>
        <p:blipFill>
          <a:blip r:embed="rId2">
            <a:lum bright="70000" contrast="-70000"/>
          </a:blip>
          <a:stretch/>
        </p:blipFill>
        <p:spPr>
          <a:xfrm>
            <a:off x="0" y="458424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66" name="7 Imagen" descr="00100_0000003837_CD_PELOTEROS_ESCUDO.jpg"/>
          <p:cNvPicPr/>
          <p:nvPr/>
        </p:nvPicPr>
        <p:blipFill>
          <a:blip r:embed="rId2">
            <a:lum bright="70000" contrast="-70000"/>
          </a:blip>
          <a:stretch/>
        </p:blipFill>
        <p:spPr>
          <a:xfrm>
            <a:off x="34560" y="239616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67" name="16 Imagen" descr="00100_0000003837_CD_PELOTEROS_ESCUDO.jpg"/>
          <p:cNvPicPr/>
          <p:nvPr/>
        </p:nvPicPr>
        <p:blipFill>
          <a:blip r:embed="rId2">
            <a:lum bright="70000" contrast="-70000"/>
          </a:blip>
          <a:stretch/>
        </p:blipFill>
        <p:spPr>
          <a:xfrm>
            <a:off x="7092360" y="241668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68" name="14 Imagen" descr="00100_0000003837_CD_PELOTEROS_ESCUDO.jpg"/>
          <p:cNvPicPr/>
          <p:nvPr/>
        </p:nvPicPr>
        <p:blipFill>
          <a:blip r:embed="rId2">
            <a:lum bright="70000" contrast="-70000"/>
          </a:blip>
          <a:stretch/>
        </p:blipFill>
        <p:spPr>
          <a:xfrm>
            <a:off x="4774680" y="242928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69" name="12 Imagen" descr="00100_0000003837_CD_PELOTEROS_ESCUDO.jpg"/>
          <p:cNvPicPr/>
          <p:nvPr/>
        </p:nvPicPr>
        <p:blipFill>
          <a:blip r:embed="rId2">
            <a:lum bright="70000" contrast="-70000"/>
          </a:blip>
          <a:stretch/>
        </p:blipFill>
        <p:spPr>
          <a:xfrm>
            <a:off x="2371680" y="254736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70" name="17 Imagen" descr="00100_0000003837_CD_PELOTEROS_ESCUDO.jpg"/>
          <p:cNvPicPr/>
          <p:nvPr/>
        </p:nvPicPr>
        <p:blipFill>
          <a:blip r:embed="rId2">
            <a:lum bright="70000" contrast="-70000"/>
          </a:blip>
          <a:stretch/>
        </p:blipFill>
        <p:spPr>
          <a:xfrm>
            <a:off x="7100280" y="13248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71" name="9 Imagen" descr="00100_0000003837_CD_PELOTEROS_ESCUDO.jpg"/>
          <p:cNvPicPr/>
          <p:nvPr/>
        </p:nvPicPr>
        <p:blipFill>
          <a:blip r:embed="rId2"/>
          <a:stretch/>
        </p:blipFill>
        <p:spPr>
          <a:xfrm>
            <a:off x="0" y="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72" name="10 Imagen" descr="00100_0000003837_CD_PELOTEROS_ESCUDO.jpg"/>
          <p:cNvPicPr/>
          <p:nvPr/>
        </p:nvPicPr>
        <p:blipFill>
          <a:blip r:embed="rId2">
            <a:lum bright="70000" contrast="-70000"/>
          </a:blip>
          <a:stretch/>
        </p:blipFill>
        <p:spPr>
          <a:xfrm>
            <a:off x="4622400" y="4500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73" name="3 Imagen" descr="00100_0000003837_CD_PELOTEROS_ESCUDO.jpg"/>
          <p:cNvPicPr/>
          <p:nvPr/>
        </p:nvPicPr>
        <p:blipFill>
          <a:blip r:embed="rId2">
            <a:lum bright="70000" contrast="-70000"/>
          </a:blip>
          <a:stretch/>
        </p:blipFill>
        <p:spPr>
          <a:xfrm>
            <a:off x="34560" y="7272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74" name="6 Imagen" descr="00100_0000003837_CD_PELOTEROS_ESCUDO.jpg"/>
          <p:cNvPicPr/>
          <p:nvPr/>
        </p:nvPicPr>
        <p:blipFill>
          <a:blip r:embed="rId2">
            <a:lum bright="70000" contrast="-70000"/>
          </a:blip>
          <a:stretch/>
        </p:blipFill>
        <p:spPr>
          <a:xfrm>
            <a:off x="2195640" y="4500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sp>
        <p:nvSpPr>
          <p:cNvPr id="75" name="CustomShape 1"/>
          <p:cNvSpPr/>
          <p:nvPr/>
        </p:nvSpPr>
        <p:spPr>
          <a:xfrm>
            <a:off x="1940040" y="188640"/>
            <a:ext cx="5419080" cy="82152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4800" b="1" strike="noStrike" spc="-1" dirty="0">
                <a:solidFill>
                  <a:srgbClr val="00B050"/>
                </a:solidFill>
                <a:latin typeface="Comic Sans MS"/>
              </a:rPr>
              <a:t>C.D. PELOTEROS</a:t>
            </a:r>
            <a:endParaRPr lang="es-ES" sz="4800" b="0" strike="noStrike" spc="-1" dirty="0">
              <a:latin typeface="Arial"/>
            </a:endParaRPr>
          </a:p>
        </p:txBody>
      </p:sp>
      <p:sp>
        <p:nvSpPr>
          <p:cNvPr id="76" name="CustomShape 2"/>
          <p:cNvSpPr/>
          <p:nvPr/>
        </p:nvSpPr>
        <p:spPr>
          <a:xfrm>
            <a:off x="547200" y="1324440"/>
            <a:ext cx="7632360" cy="647640"/>
          </a:xfrm>
          <a:prstGeom prst="rect">
            <a:avLst/>
          </a:prstGeom>
          <a:solidFill>
            <a:srgbClr val="00B0F0"/>
          </a:solidFill>
          <a:ln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2400" b="0" strike="noStrike" spc="-1">
                <a:solidFill>
                  <a:srgbClr val="FFFFFF"/>
                </a:solidFill>
                <a:latin typeface="Comic Sans MS"/>
              </a:rPr>
              <a:t>PARÁMETROS DE JUEGO DEL C.D. PELOTEROS:-</a:t>
            </a:r>
            <a:endParaRPr lang="es-ES" sz="2400" b="0" strike="noStrike" spc="-1">
              <a:latin typeface="Arial"/>
            </a:endParaRPr>
          </a:p>
        </p:txBody>
      </p:sp>
      <p:sp>
        <p:nvSpPr>
          <p:cNvPr id="77" name="CustomShape 3"/>
          <p:cNvSpPr/>
          <p:nvPr/>
        </p:nvSpPr>
        <p:spPr>
          <a:xfrm>
            <a:off x="589320" y="2123640"/>
            <a:ext cx="7632360" cy="963000"/>
          </a:xfrm>
          <a:prstGeom prst="rect">
            <a:avLst/>
          </a:prstGeom>
          <a:solidFill>
            <a:srgbClr val="FFFF00"/>
          </a:solidFill>
          <a:ln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600" b="1" strike="noStrike" spc="-1">
                <a:solidFill>
                  <a:srgbClr val="0070C0"/>
                </a:solidFill>
                <a:latin typeface="Comic Sans MS"/>
              </a:rPr>
              <a:t>JUGADOR- EQUIPO EN EL CENTRO.</a:t>
            </a:r>
            <a:endParaRPr lang="es-ES" sz="16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1600" b="1" strike="noStrike" spc="-1">
                <a:solidFill>
                  <a:srgbClr val="0070C0"/>
                </a:solidFill>
                <a:latin typeface="Comic Sans MS"/>
              </a:rPr>
              <a:t>ENTRENADORES AL SERVICIO DEL JUGADOR Y EL EQUIPO( NOS ADAPTAMOS)</a:t>
            </a:r>
            <a:endParaRPr lang="es-ES" sz="1600" b="0" strike="noStrike" spc="-1">
              <a:latin typeface="Arial"/>
            </a:endParaRPr>
          </a:p>
        </p:txBody>
      </p:sp>
      <p:sp>
        <p:nvSpPr>
          <p:cNvPr id="78" name="CustomShape 4"/>
          <p:cNvSpPr/>
          <p:nvPr/>
        </p:nvSpPr>
        <p:spPr>
          <a:xfrm>
            <a:off x="562680" y="3246120"/>
            <a:ext cx="7632360" cy="647640"/>
          </a:xfrm>
          <a:prstGeom prst="rect">
            <a:avLst/>
          </a:prstGeom>
          <a:solidFill>
            <a:srgbClr val="35F52B"/>
          </a:solidFill>
          <a:ln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600" b="1" strike="noStrike" spc="-1">
                <a:solidFill>
                  <a:srgbClr val="C00000"/>
                </a:solidFill>
                <a:latin typeface="Comic Sans MS"/>
              </a:rPr>
              <a:t>1º OBJETIVO: CRECIMIENTO INDIVIDUAL  DEL JUGADOR Y COLECTIVO DEL EQUIPO</a:t>
            </a:r>
            <a:endParaRPr lang="es-ES" sz="1600" b="0" strike="noStrike" spc="-1">
              <a:latin typeface="Arial"/>
            </a:endParaRPr>
          </a:p>
        </p:txBody>
      </p:sp>
      <p:sp>
        <p:nvSpPr>
          <p:cNvPr id="79" name="CustomShape 5"/>
          <p:cNvSpPr/>
          <p:nvPr/>
        </p:nvSpPr>
        <p:spPr>
          <a:xfrm>
            <a:off x="536400" y="4056480"/>
            <a:ext cx="7622280" cy="963000"/>
          </a:xfrm>
          <a:prstGeom prst="rect">
            <a:avLst/>
          </a:prstGeom>
          <a:solidFill>
            <a:srgbClr val="FFFF00"/>
          </a:solidFill>
          <a:ln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600" b="1" strike="noStrike" spc="-1">
                <a:solidFill>
                  <a:srgbClr val="0070C0"/>
                </a:solidFill>
                <a:latin typeface="Comic Sans MS"/>
              </a:rPr>
              <a:t>2º OBJETIVO: JUGADORES PREPARADOS PARA COMPETIR EN DIFERENTES CONTEXTOS:  SIENDO DOMINADORES, SIENDO DOMINADOS, CON RESULTADO A FAVOR, EN CONTRA…</a:t>
            </a:r>
            <a:endParaRPr lang="es-ES" sz="1600" b="0" strike="noStrike" spc="-1">
              <a:latin typeface="Arial"/>
            </a:endParaRPr>
          </a:p>
        </p:txBody>
      </p:sp>
      <p:sp>
        <p:nvSpPr>
          <p:cNvPr id="80" name="CustomShape 6"/>
          <p:cNvSpPr/>
          <p:nvPr/>
        </p:nvSpPr>
        <p:spPr>
          <a:xfrm>
            <a:off x="562680" y="5123700"/>
            <a:ext cx="7596000" cy="647640"/>
          </a:xfrm>
          <a:prstGeom prst="rect">
            <a:avLst/>
          </a:prstGeom>
          <a:solidFill>
            <a:srgbClr val="35F52B"/>
          </a:solidFill>
          <a:ln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600" b="1" strike="noStrike" spc="-1" dirty="0">
                <a:solidFill>
                  <a:srgbClr val="C00000"/>
                </a:solidFill>
                <a:latin typeface="Comic Sans MS"/>
              </a:rPr>
              <a:t>3º OBJETIVO: EL CRECIMIENTO Y EL COMPETIR( OBJETIVO 1 Y 2) NOS LLEVARÁ AL RENDIMIENTO( OBJETIVO 3)</a:t>
            </a:r>
            <a:endParaRPr lang="es-ES" sz="1600" b="0" strike="noStrike" spc="-1" dirty="0">
              <a:latin typeface="Arial"/>
            </a:endParaRPr>
          </a:p>
        </p:txBody>
      </p:sp>
      <p:sp>
        <p:nvSpPr>
          <p:cNvPr id="81" name="CustomShape 7"/>
          <p:cNvSpPr/>
          <p:nvPr/>
        </p:nvSpPr>
        <p:spPr>
          <a:xfrm>
            <a:off x="547200" y="5852520"/>
            <a:ext cx="7590240" cy="787680"/>
          </a:xfrm>
          <a:prstGeom prst="rect">
            <a:avLst/>
          </a:prstGeom>
          <a:solidFill>
            <a:srgbClr val="FFFF00"/>
          </a:solidFill>
          <a:ln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600" b="1" strike="noStrike" spc="-1">
                <a:solidFill>
                  <a:srgbClr val="0070C0"/>
                </a:solidFill>
                <a:latin typeface="Comic Sans MS"/>
              </a:rPr>
              <a:t>4º OBJETIVO: IDENFICIACIÓN: SENTIMIENTO DE EQUIPO Y SENTIMIENTO DE CLUB</a:t>
            </a:r>
            <a:endParaRPr lang="es-ES" sz="16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15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7065720" y="472500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83" name="13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4802760" y="456984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84" name="11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2352240" y="462600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85" name="8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0" y="458424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86" name="7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34560" y="239616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87" name="16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7092360" y="241668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88" name="14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4774680" y="242928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89" name="12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2287800" y="231300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90" name="17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7100280" y="13248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91" name="9 Imagen" descr="00100_0000003837_CD_PELOTEROS_ESCUDO.jpg"/>
          <p:cNvPicPr/>
          <p:nvPr/>
        </p:nvPicPr>
        <p:blipFill>
          <a:blip r:embed="rId3"/>
          <a:stretch/>
        </p:blipFill>
        <p:spPr>
          <a:xfrm>
            <a:off x="0" y="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92" name="10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4622400" y="4500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93" name="3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34560" y="7272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94" name="6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2195640" y="4500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sp>
        <p:nvSpPr>
          <p:cNvPr id="95" name="CustomShape 1"/>
          <p:cNvSpPr/>
          <p:nvPr/>
        </p:nvSpPr>
        <p:spPr>
          <a:xfrm>
            <a:off x="1940040" y="188640"/>
            <a:ext cx="5419080" cy="82152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4800" b="1" strike="noStrike" spc="-1">
                <a:solidFill>
                  <a:srgbClr val="00B050"/>
                </a:solidFill>
                <a:latin typeface="Comic Sans MS"/>
              </a:rPr>
              <a:t>C.D. PELOTEROS</a:t>
            </a:r>
            <a:endParaRPr lang="es-ES" sz="4800" b="0" strike="noStrike" spc="-1">
              <a:latin typeface="Arial"/>
            </a:endParaRPr>
          </a:p>
        </p:txBody>
      </p:sp>
      <p:sp>
        <p:nvSpPr>
          <p:cNvPr id="96" name="CustomShape 2"/>
          <p:cNvSpPr/>
          <p:nvPr/>
        </p:nvSpPr>
        <p:spPr>
          <a:xfrm>
            <a:off x="452160" y="1199160"/>
            <a:ext cx="7632360" cy="1129320"/>
          </a:xfrm>
          <a:prstGeom prst="rect">
            <a:avLst/>
          </a:prstGeom>
          <a:solidFill>
            <a:srgbClr val="00B0F0"/>
          </a:solidFill>
          <a:ln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800" b="1" strike="noStrike" spc="-1">
                <a:solidFill>
                  <a:srgbClr val="FFFFFF"/>
                </a:solidFill>
                <a:latin typeface="Comic Sans MS"/>
              </a:rPr>
              <a:t> </a:t>
            </a:r>
            <a:r>
              <a:rPr lang="es-ES" sz="2400" b="1" strike="noStrike" spc="-1">
                <a:solidFill>
                  <a:srgbClr val="FFFFFF"/>
                </a:solidFill>
                <a:latin typeface="Comic Sans MS"/>
              </a:rPr>
              <a:t>IDEA DE JUEGO DEL C.D. PELOTEROS CON BALÓN:</a:t>
            </a:r>
            <a:endParaRPr lang="es-ES" sz="2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1800" b="1" strike="noStrike" spc="-1">
                <a:solidFill>
                  <a:srgbClr val="FFFFFF"/>
                </a:solidFill>
                <a:latin typeface="Comic Sans MS"/>
              </a:rPr>
              <a:t>SIEMPRE ADAPTADO AL CONTEXTO Y A LA CATEGORÍA</a:t>
            </a:r>
            <a:endParaRPr lang="es-ES" sz="1800" b="0" strike="noStrike" spc="-1">
              <a:latin typeface="Arial"/>
            </a:endParaRPr>
          </a:p>
        </p:txBody>
      </p:sp>
      <p:sp>
        <p:nvSpPr>
          <p:cNvPr id="97" name="CustomShape 3"/>
          <p:cNvSpPr/>
          <p:nvPr/>
        </p:nvSpPr>
        <p:spPr>
          <a:xfrm>
            <a:off x="552960" y="2477520"/>
            <a:ext cx="7531920" cy="1323360"/>
          </a:xfrm>
          <a:prstGeom prst="rect">
            <a:avLst/>
          </a:prstGeom>
          <a:solidFill>
            <a:srgbClr val="FFFF00"/>
          </a:solidFill>
          <a:ln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600" b="1" strike="noStrike" spc="-1" dirty="0">
                <a:solidFill>
                  <a:srgbClr val="0070C0"/>
                </a:solidFill>
                <a:latin typeface="Comic Sans MS"/>
              </a:rPr>
              <a:t>C.B: EQUIPOS COMPLETOS: PREPARADOS PARA JUGAR DE DIFERENTES FORMAS: JUGADORES QUE TERMINEN SU ETAPA EN EL C.D. PELOTEROS ESTÉN PREPARADOS PARA JUGAR EN OTROS CLUBS CON DIFERENTES ESTILOS Y MODELOS</a:t>
            </a:r>
            <a:endParaRPr lang="es-ES" sz="1600" b="0" strike="noStrike" spc="-1" dirty="0">
              <a:latin typeface="Arial"/>
            </a:endParaRPr>
          </a:p>
        </p:txBody>
      </p:sp>
      <p:sp>
        <p:nvSpPr>
          <p:cNvPr id="98" name="CustomShape 4"/>
          <p:cNvSpPr/>
          <p:nvPr/>
        </p:nvSpPr>
        <p:spPr>
          <a:xfrm>
            <a:off x="552960" y="3908160"/>
            <a:ext cx="7531920" cy="719640"/>
          </a:xfrm>
          <a:prstGeom prst="rect">
            <a:avLst/>
          </a:prstGeom>
          <a:solidFill>
            <a:srgbClr val="35F52B"/>
          </a:solidFill>
          <a:ln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600" b="1" strike="noStrike" spc="-1">
                <a:solidFill>
                  <a:srgbClr val="C00000"/>
                </a:solidFill>
                <a:latin typeface="Comic Sans MS"/>
              </a:rPr>
              <a:t>EQUIPOS VERTICALES, QUE TENGAN EL OBJETIVO DE LLEGAR Y QUE JUEGUEN PRINCIPALMENTE EN CAMPO CONTRARIO</a:t>
            </a:r>
            <a:endParaRPr lang="es-ES" sz="1600" b="0" strike="noStrike" spc="-1">
              <a:latin typeface="Arial"/>
            </a:endParaRPr>
          </a:p>
        </p:txBody>
      </p:sp>
      <p:sp>
        <p:nvSpPr>
          <p:cNvPr id="99" name="CustomShape 5"/>
          <p:cNvSpPr/>
          <p:nvPr/>
        </p:nvSpPr>
        <p:spPr>
          <a:xfrm>
            <a:off x="552960" y="4780800"/>
            <a:ext cx="7632360" cy="880200"/>
          </a:xfrm>
          <a:prstGeom prst="rect">
            <a:avLst/>
          </a:prstGeom>
          <a:solidFill>
            <a:srgbClr val="FFFF00"/>
          </a:solidFill>
          <a:ln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600" b="1" strike="noStrike" spc="-1">
                <a:solidFill>
                  <a:srgbClr val="0070C0"/>
                </a:solidFill>
                <a:latin typeface="Comic Sans MS"/>
              </a:rPr>
              <a:t>EQUIPOS CON LLEGADA: QUE PISEN ÁREA, INCULCAR QUE EL OBJETIVO FINAL DE ESTE DEPORTE SIEMPRE ES EL GOL</a:t>
            </a:r>
            <a:endParaRPr lang="es-ES" sz="1600" b="0" strike="noStrike" spc="-1">
              <a:latin typeface="Arial"/>
            </a:endParaRPr>
          </a:p>
        </p:txBody>
      </p:sp>
      <p:sp>
        <p:nvSpPr>
          <p:cNvPr id="100" name="CustomShape 6"/>
          <p:cNvSpPr/>
          <p:nvPr/>
        </p:nvSpPr>
        <p:spPr>
          <a:xfrm>
            <a:off x="552960" y="5789520"/>
            <a:ext cx="7632360" cy="989280"/>
          </a:xfrm>
          <a:prstGeom prst="rect">
            <a:avLst/>
          </a:prstGeom>
          <a:solidFill>
            <a:srgbClr val="35F52B"/>
          </a:solidFill>
          <a:ln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600" b="1" strike="noStrike" spc="-1">
                <a:solidFill>
                  <a:srgbClr val="C00000"/>
                </a:solidFill>
                <a:latin typeface="Comic Sans MS"/>
              </a:rPr>
              <a:t>EQUIPOS  QUE DOMINEN LAS TRANSICIONES OFENSIVAS: CLAVE EN EL JUEGO ACTUALMENTE</a:t>
            </a:r>
            <a:endParaRPr lang="es-ES" sz="16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 animBg="1"/>
      <p:bldP spid="97" grpId="0" animBg="1"/>
      <p:bldP spid="98" grpId="0" animBg="1"/>
      <p:bldP spid="99" grpId="0" animBg="1"/>
      <p:bldP spid="10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15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7065720" y="472500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102" name="13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4788720" y="465264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103" name="11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2364480" y="465264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104" name="8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0" y="458424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105" name="7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34560" y="239616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106" name="16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7092360" y="241668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107" name="14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4774680" y="242928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108" name="12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2287800" y="231300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109" name="17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7100280" y="13248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110" name="9 Imagen" descr="00100_0000003837_CD_PELOTEROS_ESCUDO.jpg"/>
          <p:cNvPicPr/>
          <p:nvPr/>
        </p:nvPicPr>
        <p:blipFill>
          <a:blip r:embed="rId3"/>
          <a:stretch/>
        </p:blipFill>
        <p:spPr>
          <a:xfrm>
            <a:off x="0" y="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111" name="10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4622400" y="4500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112" name="3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34560" y="7272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113" name="6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2195640" y="4500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sp>
        <p:nvSpPr>
          <p:cNvPr id="114" name="CustomShape 1"/>
          <p:cNvSpPr/>
          <p:nvPr/>
        </p:nvSpPr>
        <p:spPr>
          <a:xfrm>
            <a:off x="1940040" y="188640"/>
            <a:ext cx="5419080" cy="82152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4800" b="1" strike="noStrike" spc="-1">
                <a:solidFill>
                  <a:srgbClr val="00B050"/>
                </a:solidFill>
                <a:latin typeface="Comic Sans MS"/>
              </a:rPr>
              <a:t>C.D. PELOTEROS</a:t>
            </a:r>
            <a:endParaRPr lang="es-ES" sz="4800" b="0" strike="noStrike" spc="-1">
              <a:latin typeface="Arial"/>
            </a:endParaRPr>
          </a:p>
        </p:txBody>
      </p:sp>
      <p:sp>
        <p:nvSpPr>
          <p:cNvPr id="115" name="CustomShape 2"/>
          <p:cNvSpPr/>
          <p:nvPr/>
        </p:nvSpPr>
        <p:spPr>
          <a:xfrm>
            <a:off x="658080" y="2405880"/>
            <a:ext cx="7632360" cy="841680"/>
          </a:xfrm>
          <a:prstGeom prst="rect">
            <a:avLst/>
          </a:prstGeom>
          <a:solidFill>
            <a:srgbClr val="FFFF00"/>
          </a:solidFill>
          <a:ln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800" b="0" strike="noStrike" spc="-1">
                <a:solidFill>
                  <a:srgbClr val="FFFFFF"/>
                </a:solidFill>
                <a:latin typeface="Calibri"/>
              </a:rPr>
              <a:t> </a:t>
            </a:r>
            <a:r>
              <a:rPr lang="es-ES" sz="1600" b="1" strike="noStrike" spc="-1">
                <a:solidFill>
                  <a:srgbClr val="0070C0"/>
                </a:solidFill>
                <a:latin typeface="Comic Sans MS"/>
              </a:rPr>
              <a:t>EQUIPOS VALIENTES- AGRESIVOS- QUE SIEMPRE BUSQUEN RECUPERAR EL BALÓN PARA PODER ATACAR</a:t>
            </a:r>
            <a:endParaRPr lang="es-ES" sz="1600" b="0" strike="noStrike" spc="-1">
              <a:latin typeface="Arial"/>
            </a:endParaRPr>
          </a:p>
        </p:txBody>
      </p:sp>
      <p:sp>
        <p:nvSpPr>
          <p:cNvPr id="116" name="CustomShape 3"/>
          <p:cNvSpPr/>
          <p:nvPr/>
        </p:nvSpPr>
        <p:spPr>
          <a:xfrm>
            <a:off x="658080" y="3386880"/>
            <a:ext cx="7632360" cy="989280"/>
          </a:xfrm>
          <a:prstGeom prst="rect">
            <a:avLst/>
          </a:prstGeom>
          <a:solidFill>
            <a:srgbClr val="35F52B"/>
          </a:solidFill>
          <a:ln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600" b="1" strike="noStrike" spc="-1">
                <a:solidFill>
                  <a:srgbClr val="C00000"/>
                </a:solidFill>
                <a:latin typeface="Comic Sans MS"/>
              </a:rPr>
              <a:t>EQUIPOS PRINCIPALMENTE PROACTIVOS: QUE VAYAN HACIA DELANTE SIN BALÓN( TENIEDO EN CUENTA LA CATEGORÍA Y LAS CARACTERÍSTICAS DE LOS JUGADORES)</a:t>
            </a:r>
            <a:endParaRPr lang="es-ES" sz="1600" b="0" strike="noStrike" spc="-1">
              <a:latin typeface="Arial"/>
            </a:endParaRPr>
          </a:p>
        </p:txBody>
      </p:sp>
      <p:sp>
        <p:nvSpPr>
          <p:cNvPr id="117" name="CustomShape 4"/>
          <p:cNvSpPr/>
          <p:nvPr/>
        </p:nvSpPr>
        <p:spPr>
          <a:xfrm>
            <a:off x="669960" y="4579920"/>
            <a:ext cx="7632360" cy="916920"/>
          </a:xfrm>
          <a:prstGeom prst="rect">
            <a:avLst/>
          </a:prstGeom>
          <a:solidFill>
            <a:srgbClr val="FFFF00"/>
          </a:solidFill>
          <a:ln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600" b="1" strike="noStrike" spc="-1">
                <a:solidFill>
                  <a:srgbClr val="0070C0"/>
                </a:solidFill>
                <a:latin typeface="Comic Sans MS"/>
              </a:rPr>
              <a:t>EQUIPOS CON CAPACIDAD DE GANAR DUELOS, DISPUTAS Y 2ª ACCIONES: CLAVES EN FÚTBOL ACTUAL</a:t>
            </a:r>
            <a:endParaRPr lang="es-ES" sz="1600" b="0" strike="noStrike" spc="-1">
              <a:latin typeface="Arial"/>
            </a:endParaRPr>
          </a:p>
        </p:txBody>
      </p:sp>
      <p:sp>
        <p:nvSpPr>
          <p:cNvPr id="118" name="CustomShape 5"/>
          <p:cNvSpPr/>
          <p:nvPr/>
        </p:nvSpPr>
        <p:spPr>
          <a:xfrm>
            <a:off x="669960" y="1181160"/>
            <a:ext cx="7632360" cy="1054800"/>
          </a:xfrm>
          <a:prstGeom prst="rect">
            <a:avLst/>
          </a:prstGeom>
          <a:solidFill>
            <a:srgbClr val="00B0F0"/>
          </a:solidFill>
          <a:ln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800" b="0" strike="noStrike" spc="-1">
                <a:solidFill>
                  <a:srgbClr val="FFFFFF"/>
                </a:solidFill>
                <a:latin typeface="Calibri"/>
              </a:rPr>
              <a:t> </a:t>
            </a:r>
            <a:r>
              <a:rPr lang="es-ES" sz="2400" b="1" strike="noStrike" spc="-1">
                <a:solidFill>
                  <a:srgbClr val="FFFFFF"/>
                </a:solidFill>
                <a:latin typeface="Comic Sans MS"/>
              </a:rPr>
              <a:t>IDEA DE JUEGO DEL C.D. PELOTEROS SIN BALÓN:</a:t>
            </a:r>
            <a:endParaRPr lang="es-ES" sz="2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1800" b="1" strike="noStrike" spc="-1">
                <a:solidFill>
                  <a:srgbClr val="FFFFFF"/>
                </a:solidFill>
                <a:latin typeface="Comic Sans MS"/>
              </a:rPr>
              <a:t>SIEMPRE ADAPTADO AL CONTEXTO Y A LA CATEGORÍA</a:t>
            </a:r>
            <a:endParaRPr lang="es-ES" sz="1800" b="0" strike="noStrike" spc="-1">
              <a:latin typeface="Arial"/>
            </a:endParaRPr>
          </a:p>
        </p:txBody>
      </p:sp>
      <p:sp>
        <p:nvSpPr>
          <p:cNvPr id="119" name="CustomShape 6"/>
          <p:cNvSpPr/>
          <p:nvPr/>
        </p:nvSpPr>
        <p:spPr>
          <a:xfrm>
            <a:off x="675360" y="5679720"/>
            <a:ext cx="7632360" cy="989280"/>
          </a:xfrm>
          <a:prstGeom prst="rect">
            <a:avLst/>
          </a:prstGeom>
          <a:solidFill>
            <a:srgbClr val="35F52B"/>
          </a:solidFill>
          <a:ln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600" b="1" strike="noStrike" spc="-1">
                <a:solidFill>
                  <a:srgbClr val="C00000"/>
                </a:solidFill>
                <a:latin typeface="Comic Sans MS"/>
              </a:rPr>
              <a:t>EQUIPOS  QUE DOMINEN LAS TRANSICIONES DEFENSIVAS: CLAVE EN EL JUEGO ACTUALMENTE</a:t>
            </a:r>
            <a:endParaRPr lang="es-ES" sz="16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7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" grpId="0" animBg="1"/>
      <p:bldP spid="116" grpId="0" animBg="1"/>
      <p:bldP spid="117" grpId="0" animBg="1"/>
      <p:bldP spid="118" grpId="0" animBg="1"/>
      <p:bldP spid="11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2572</TotalTime>
  <Words>319</Words>
  <Application>Microsoft Office PowerPoint</Application>
  <PresentationFormat>Presentación en pantalla (4:3)</PresentationFormat>
  <Paragraphs>26</Paragraphs>
  <Slides>4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1" baseType="lpstr">
      <vt:lpstr>Arial</vt:lpstr>
      <vt:lpstr>Calibri</vt:lpstr>
      <vt:lpstr>Comic Sans MS</vt:lpstr>
      <vt:lpstr>Symbol</vt:lpstr>
      <vt:lpstr>Times New Roman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subject/>
  <dc:creator>usuario</dc:creator>
  <dc:description/>
  <cp:lastModifiedBy>juan francisco sánchez rangel</cp:lastModifiedBy>
  <cp:revision>211</cp:revision>
  <cp:lastPrinted>2024-09-06T14:38:24Z</cp:lastPrinted>
  <dcterms:created xsi:type="dcterms:W3CDTF">2016-07-30T12:44:57Z</dcterms:created>
  <dcterms:modified xsi:type="dcterms:W3CDTF">2024-09-09T13:08:19Z</dcterms:modified>
  <dc:language>es-ES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</vt:i4>
  </property>
  <property fmtid="{D5CDD505-2E9C-101B-9397-08002B2CF9AE}" pid="8" name="PresentationFormat">
    <vt:lpwstr>Presentación en pantalla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4</vt:i4>
  </property>
</Properties>
</file>